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129" d="100"/>
          <a:sy n="129" d="100"/>
        </p:scale>
        <p:origin x="13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-effetti sui cambiamenti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dell'acqua.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0363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2786</TotalTime>
  <Words>2132</Words>
  <Application>Microsoft Office PowerPoint</Application>
  <PresentationFormat>Widescreen</PresentationFormat>
  <Paragraphs>416</Paragraphs>
  <Slides>41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Manuele Capece</cp:lastModifiedBy>
  <cp:revision>262</cp:revision>
  <dcterms:created xsi:type="dcterms:W3CDTF">2024-02-02T16:49:23Z</dcterms:created>
  <dcterms:modified xsi:type="dcterms:W3CDTF">2024-02-14T11:42:39Z</dcterms:modified>
</cp:coreProperties>
</file>